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0" r:id="rId3"/>
    <p:sldId id="293" r:id="rId4"/>
    <p:sldId id="260" r:id="rId5"/>
    <p:sldId id="259" r:id="rId6"/>
    <p:sldId id="288" r:id="rId7"/>
    <p:sldId id="297" r:id="rId8"/>
    <p:sldId id="296" r:id="rId9"/>
    <p:sldId id="298" r:id="rId10"/>
    <p:sldId id="299" r:id="rId11"/>
    <p:sldId id="261" r:id="rId12"/>
    <p:sldId id="295" r:id="rId13"/>
    <p:sldId id="262" r:id="rId14"/>
    <p:sldId id="285" r:id="rId15"/>
    <p:sldId id="286" r:id="rId16"/>
    <p:sldId id="263" r:id="rId17"/>
    <p:sldId id="264" r:id="rId18"/>
    <p:sldId id="273" r:id="rId19"/>
    <p:sldId id="292" r:id="rId20"/>
    <p:sldId id="301" r:id="rId2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3E0895-CC44-40F1-9324-18343A2FCD88}" type="datetimeFigureOut">
              <a:rPr lang="es-EC" smtClean="0"/>
              <a:pPr/>
              <a:t>12/05/2014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B1480A-71E5-4D91-9E63-D19F53753D9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1785926"/>
            <a:ext cx="5105400" cy="1615642"/>
          </a:xfrm>
        </p:spPr>
        <p:txBody>
          <a:bodyPr/>
          <a:lstStyle/>
          <a:p>
            <a:r>
              <a:rPr lang="es-EC" dirty="0" smtClean="0"/>
              <a:t>RENDICIÓN DE CUENTAS 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PERIODO ENERO 2012 – JULIO 2013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Sr.  Víctor Hugo Mieles </a:t>
            </a:r>
            <a:r>
              <a:rPr lang="es-ES_tradnl" dirty="0" err="1" smtClean="0"/>
              <a:t>Mieles</a:t>
            </a:r>
            <a:r>
              <a:rPr lang="es-ES_tradnl" dirty="0" smtClean="0"/>
              <a:t>	PRESIDENTE DE LA COMISIÓN</a:t>
            </a:r>
          </a:p>
          <a:p>
            <a:pPr algn="ctr">
              <a:buNone/>
            </a:pPr>
            <a:r>
              <a:rPr lang="es-ES_tradnl" dirty="0" smtClean="0"/>
              <a:t>	</a:t>
            </a:r>
          </a:p>
          <a:p>
            <a:pPr algn="ctr"/>
            <a:r>
              <a:rPr lang="es-ES_tradnl" dirty="0" smtClean="0"/>
              <a:t>	Sra. Bernizi Elizabeth Olivo Briones	MIEMBRO PRINCIPAL DE LA COMISIÓN</a:t>
            </a:r>
          </a:p>
          <a:p>
            <a:pPr algn="ctr">
              <a:buNone/>
            </a:pPr>
            <a:r>
              <a:rPr lang="es-ES_tradnl" dirty="0" smtClean="0"/>
              <a:t>	</a:t>
            </a:r>
          </a:p>
          <a:p>
            <a:pPr algn="ctr"/>
            <a:r>
              <a:rPr lang="es-ES_tradnl" dirty="0" smtClean="0"/>
              <a:t>	Sr. </a:t>
            </a:r>
            <a:r>
              <a:rPr lang="es-ES_tradnl" dirty="0" err="1" smtClean="0"/>
              <a:t>Roberth</a:t>
            </a:r>
            <a:r>
              <a:rPr lang="es-ES_tradnl" dirty="0" smtClean="0"/>
              <a:t> Menéndez Mieles	MIEMBRO         PRINCIPAL DE LA COMISIÓN	</a:t>
            </a:r>
          </a:p>
          <a:p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COMISIÓN DE FISCALIZACIÓN Y OBRAS PÚBLICAS	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9346" y="1274770"/>
            <a:ext cx="7034554" cy="1368412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/>
              <a:t>13 SESIONES EXTRAORDINARIAS ENERO 2012 – JULIO 2013</a:t>
            </a:r>
            <a:endParaRPr lang="es-EC" sz="4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52222" y="3346472"/>
            <a:ext cx="7034554" cy="136841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1 SESIÓN CONMEMORATIVA 31 DE AGOSTO DEL 2012</a:t>
            </a:r>
            <a:endParaRPr kumimoji="0" lang="es-EC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81 Sesiones ordinarias</a:t>
            </a:r>
          </a:p>
          <a:p>
            <a:r>
              <a:rPr lang="es-ES_tradnl" dirty="0" smtClean="0"/>
              <a:t>13 Sesiones extraordinarias</a:t>
            </a:r>
          </a:p>
          <a:p>
            <a:r>
              <a:rPr lang="es-ES_tradnl" dirty="0" smtClean="0"/>
              <a:t>1 sesión conmemorativa</a:t>
            </a:r>
          </a:p>
          <a:p>
            <a:r>
              <a:rPr lang="es-ES_tradnl" dirty="0" smtClean="0"/>
              <a:t>221 resoluciones en sesión ordinaria </a:t>
            </a:r>
          </a:p>
          <a:p>
            <a:r>
              <a:rPr lang="es-ES_tradnl" dirty="0" smtClean="0"/>
              <a:t>17 acuerdos en sesión ordinaria </a:t>
            </a:r>
          </a:p>
          <a:p>
            <a:r>
              <a:rPr lang="es-ES_tradnl" dirty="0" smtClean="0"/>
              <a:t>|6 resoluciones en sesión extraordinaria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EN PERIODO ENERO 2012 – JULIO 2013</a:t>
            </a:r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928670"/>
          <a:ext cx="8143932" cy="4284608"/>
        </p:xfrm>
        <a:graphic>
          <a:graphicData uri="http://schemas.openxmlformats.org/drawingml/2006/table">
            <a:tbl>
              <a:tblPr/>
              <a:tblGrid>
                <a:gridCol w="1483081"/>
                <a:gridCol w="6660851"/>
              </a:tblGrid>
              <a:tr h="2589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DELEGACIONES Y GESTIONES ENERO-JULIO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776888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07/01/2012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Delegadas por el alcalde a un evento de la Universidad de Guayaquil extensión Manta, en la Plaza Cívica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8963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Rendición de cuentas del Sr. Alcalde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76888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Viaje a Quito con el Sr. Alcalde y el Procurador Síndico para firmar el Convenio de la Construcción del Palacio de la Judicatura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22/02/2012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Viaje a Portoviejo delegada por la Alcaldesa Encargada Elizabeth Olivo; para pedir apoyo a la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Corporación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Financiera para la Procesadora de Lácteos San Ramón ubicada en el sitio La Norma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Trabajo con el AME regional 4; sobre la codificación ; seguimiento y evaluación  del Plan de desarrollo y Ordenamiento territorial y de planificación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71472" y="928667"/>
          <a:ext cx="8001056" cy="5010883"/>
        </p:xfrm>
        <a:graphic>
          <a:graphicData uri="http://schemas.openxmlformats.org/drawingml/2006/table">
            <a:tbl>
              <a:tblPr/>
              <a:tblGrid>
                <a:gridCol w="1457062"/>
                <a:gridCol w="6543994"/>
              </a:tblGrid>
              <a:tr h="225030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Capacitación del Servicios de Rentas Internas (SRI)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trabajo con las  Organizaciones, Asociaciones para controlar el crecimiento de delitos y abigeatos en el cantón Olmedo, para que no sigan perjudicando la actividad ganadera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Asamblea General de AMUME en la ciudad de Bahía de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Caraquez</a:t>
                      </a:r>
                      <a:endParaRPr lang="es-ES_tradn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5030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5030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con Técnicos de la CEMADEC y el evaluador chileno Ing. Manuel Pizarro,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agrónomo </a:t>
                      </a:r>
                      <a:endParaRPr lang="es-ES_tradn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de comisión de mesa para </a:t>
                      </a:r>
                      <a:r>
                        <a:rPr lang="es-ES_tradnl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principalizar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 Sr. Concejal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Rene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Calero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 Técnica a la Procesadora de Lácteos San Ramón para verificar estado de máquinas para el Proyecto de Capacitación de la Secretaria Técnica de Capacitación y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Formación Profesional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(SETEC)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5090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Reunión de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trabajo con Directivos del MIES y FIDA para  levantar diagnostico  participativo para la elaboración de proyectos.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6" y="571479"/>
          <a:ext cx="8286808" cy="5143534"/>
        </p:xfrm>
        <a:graphic>
          <a:graphicData uri="http://schemas.openxmlformats.org/drawingml/2006/table">
            <a:tbl>
              <a:tblPr/>
              <a:tblGrid>
                <a:gridCol w="1368464"/>
                <a:gridCol w="6918344"/>
              </a:tblGrid>
              <a:tr h="110218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29/05/2012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comisión de mesa para revisar documentación del concejal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Wilder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Muentes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para su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principalización</a:t>
                      </a:r>
                      <a:endParaRPr lang="es-ES_tradn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3479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13/06/2012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Concejales para designar comisiones permanentes, especiales y técnicas actuales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73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14/06/2012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Comisión de Planificación y Presupuesto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34790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16/07/2012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Comisión de mesa para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principalizar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la concejal Wendy Mieles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7396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26/07/2012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de Comisión de Planificación y 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34790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09/08/2012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Proclamación de la Reina del Cantón Olmedo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Srta.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María Monserrate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Macías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3479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13/09/2012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Reunión de trabajo con los  Técnicos, Directores, Y Jefes departamentales del GAD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73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14/11/2012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Sesión de Comisión de Planificación y Presupuesto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05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ound2Diag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PARTICIPACIÓN EN EVENTOS SOCIALES DEL PROGRAMA DE FORTALECIMEINTO DE CAPACIDADES LOCALES EN EL CANTÓN OLMEDO 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ASAMBLEAS AMUME</a:t>
            </a:r>
            <a:endParaRPr lang="es-EC" dirty="0"/>
          </a:p>
        </p:txBody>
      </p:sp>
      <p:pic>
        <p:nvPicPr>
          <p:cNvPr id="7" name="3 Marcador de contenido" descr="DSC06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0930" y="1757853"/>
            <a:ext cx="4799962" cy="3599973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06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ound2Diag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SOCIALIZACIÓN DEL PROYECTO OLMEDO - COLIMES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b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636" y="1571612"/>
            <a:ext cx="3732298" cy="2786082"/>
          </a:xfrm>
          <a:prstGeom prst="round2Diag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6338" y="7142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700" dirty="0" smtClean="0"/>
              <a:t>SESIONES ORDINARIAS Y EXTRAORDINARIAS DE CONCEJO MUNICIPAL</a:t>
            </a:r>
            <a:endParaRPr lang="es-EC" sz="2700" dirty="0"/>
          </a:p>
        </p:txBody>
      </p:sp>
      <p:pic>
        <p:nvPicPr>
          <p:cNvPr id="7" name="6 Imagen" descr="bb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8024" y="3143248"/>
            <a:ext cx="4051628" cy="3024454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dirty="0" smtClean="0"/>
              <a:t>2012-2013</a:t>
            </a:r>
            <a:endParaRPr lang="es-ES_tradnl" dirty="0"/>
          </a:p>
        </p:txBody>
      </p:sp>
      <p:pic>
        <p:nvPicPr>
          <p:cNvPr id="6" name="5 Marcador de contenido" descr="DSCN5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35892"/>
            <a:ext cx="5572164" cy="4179123"/>
          </a:xfrm>
        </p:spPr>
      </p:pic>
      <p:sp>
        <p:nvSpPr>
          <p:cNvPr id="7" name="5 Marcador de contenido"/>
          <p:cNvSpPr txBox="1">
            <a:spLocks/>
          </p:cNvSpPr>
          <p:nvPr/>
        </p:nvSpPr>
        <p:spPr>
          <a:xfrm>
            <a:off x="1743084" y="5779931"/>
            <a:ext cx="7472386" cy="10780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Sra. Digna Magdalena Mendoza García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CONCEJALA DE OLMEDO</a:t>
            </a:r>
            <a:endParaRPr kumimoji="0" lang="es-ES_tradn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índic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3" y="1142984"/>
            <a:ext cx="6765412" cy="444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06" y="500042"/>
            <a:ext cx="8115328" cy="57864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b="1" dirty="0" smtClean="0"/>
              <a:t>NOMBRE:</a:t>
            </a:r>
            <a:r>
              <a:rPr lang="es-ES_tradnl" dirty="0" smtClean="0"/>
              <a:t> DIGNA MAGDALENA MENDOZA GARCÍA</a:t>
            </a:r>
          </a:p>
          <a:p>
            <a:pPr algn="ctr"/>
            <a:r>
              <a:rPr lang="es-ES_tradnl" b="1" dirty="0" smtClean="0"/>
              <a:t>CARGO: </a:t>
            </a:r>
            <a:r>
              <a:rPr lang="es-ES_tradnl" dirty="0" smtClean="0"/>
              <a:t>CONCEJALA DE OLMEDO</a:t>
            </a:r>
          </a:p>
          <a:p>
            <a:pPr algn="ctr"/>
            <a:r>
              <a:rPr lang="es-ES_tradnl" b="1" u="sng" dirty="0" smtClean="0"/>
              <a:t>INSTITUCIÓN:</a:t>
            </a:r>
            <a:r>
              <a:rPr lang="es-ES_tradnl" u="sng" dirty="0" smtClean="0"/>
              <a:t> </a:t>
            </a:r>
            <a:r>
              <a:rPr lang="es-ES_tradnl" dirty="0" smtClean="0"/>
              <a:t>GOBIERNO AUTÓNOMO DESCENTRALIZADO MUNICIPAL DEL CANTÓN OLMEDO</a:t>
            </a:r>
          </a:p>
          <a:p>
            <a:pPr lvl="1" algn="ctr"/>
            <a:r>
              <a:rPr lang="es-ES_tradnl" dirty="0" smtClean="0"/>
              <a:t># DE CEDULA:130713626-5</a:t>
            </a:r>
          </a:p>
          <a:p>
            <a:pPr algn="ctr"/>
            <a:r>
              <a:rPr lang="es-ES_tradnl" b="1" u="sng" dirty="0" smtClean="0"/>
              <a:t>COMPETENCIAS QUE LE ASIGNA LA LEY</a:t>
            </a:r>
            <a:r>
              <a:rPr lang="es-ES_tradnl" b="1" dirty="0" smtClean="0"/>
              <a:t>: </a:t>
            </a:r>
            <a:r>
              <a:rPr lang="es-ES_tradnl" dirty="0" smtClean="0"/>
              <a:t>LEGISLAR Y FISCALIZAR</a:t>
            </a:r>
          </a:p>
          <a:p>
            <a:pPr algn="ctr"/>
            <a:r>
              <a:rPr lang="es-ES_tradnl" b="1" u="sng" dirty="0" smtClean="0"/>
              <a:t>LUGAR:</a:t>
            </a:r>
            <a:r>
              <a:rPr lang="es-ES_tradnl" dirty="0" smtClean="0"/>
              <a:t> CANTÓN OLMEDO</a:t>
            </a:r>
            <a:endParaRPr lang="es-ES_tradnl" u="sng" dirty="0" smtClean="0"/>
          </a:p>
          <a:p>
            <a:pPr algn="ctr"/>
            <a:r>
              <a:rPr lang="es-ES_tradnl" b="1" u="sng" dirty="0" smtClean="0"/>
              <a:t>CORREO</a:t>
            </a:r>
            <a:r>
              <a:rPr lang="es-ES_tradnl" u="sng" dirty="0" smtClean="0"/>
              <a:t>:</a:t>
            </a:r>
            <a:r>
              <a:rPr lang="es-ES_tradnl" dirty="0" smtClean="0"/>
              <a:t> digmendoza37@gmail.com              </a:t>
            </a:r>
            <a:r>
              <a:rPr lang="es-ES_tradnl" b="1" u="sng" dirty="0" smtClean="0"/>
              <a:t>TELEFONO:</a:t>
            </a:r>
            <a:r>
              <a:rPr lang="es-ES_tradnl" dirty="0" smtClean="0"/>
              <a:t> 0980935879</a:t>
            </a:r>
            <a:endParaRPr lang="es-ES_tradnl" b="1" u="sng" dirty="0" smtClean="0"/>
          </a:p>
          <a:p>
            <a:pPr algn="ctr"/>
            <a:r>
              <a:rPr lang="es-ES_tradnl" b="1" u="sng" dirty="0" smtClean="0"/>
              <a:t>POBLACIÓN ESTIMADA</a:t>
            </a:r>
            <a:r>
              <a:rPr lang="es-ES_tradnl" dirty="0" smtClean="0"/>
              <a:t>: 9844 HABITANTES</a:t>
            </a:r>
          </a:p>
          <a:p>
            <a:pPr algn="ctr"/>
            <a:r>
              <a:rPr lang="es-ES_tradnl" b="1" u="sng" dirty="0" smtClean="0"/>
              <a:t>PERIODO DEL CUAL RINDE CUENTAS</a:t>
            </a:r>
            <a:r>
              <a:rPr lang="es-ES_tradnl" dirty="0" smtClean="0"/>
              <a:t>: ENERO 2012 – JULIO </a:t>
            </a:r>
            <a:r>
              <a:rPr lang="es-ES_tradnl" dirty="0" smtClean="0"/>
              <a:t>2013</a:t>
            </a:r>
          </a:p>
          <a:p>
            <a:pPr algn="ctr"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06" y="1316834"/>
          <a:ext cx="4143405" cy="4541056"/>
        </p:xfrm>
        <a:graphic>
          <a:graphicData uri="http://schemas.openxmlformats.org/drawingml/2006/table">
            <a:tbl>
              <a:tblPr/>
              <a:tblGrid>
                <a:gridCol w="1381135"/>
                <a:gridCol w="1381135"/>
                <a:gridCol w="1381135"/>
              </a:tblGrid>
              <a:tr h="3493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03/01/2012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09/01/2012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24/01/2012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93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06/02/2012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493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93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26/03/2012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1" y="1357298"/>
          <a:ext cx="4286280" cy="5184576"/>
        </p:xfrm>
        <a:graphic>
          <a:graphicData uri="http://schemas.openxmlformats.org/drawingml/2006/table">
            <a:tbl>
              <a:tblPr/>
              <a:tblGrid>
                <a:gridCol w="1428760"/>
                <a:gridCol w="1428760"/>
                <a:gridCol w="1428760"/>
              </a:tblGrid>
              <a:tr h="32403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30/04/2012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0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07/05/2012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15/05/2012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21/05/2012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28/05/2012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64807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04/06/2012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11/06/2012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18/06/2012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26/06/2012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30997" y="345430"/>
            <a:ext cx="8145459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81 SESIONES ORDINARIAS </a:t>
            </a:r>
          </a:p>
          <a:p>
            <a:pPr algn="ctr"/>
            <a:r>
              <a:rPr lang="es-ES" sz="2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ENERO 2012 – JULIO 2013</a:t>
            </a:r>
            <a:endParaRPr lang="es-ES" sz="25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1357298"/>
          <a:ext cx="3714777" cy="4536508"/>
        </p:xfrm>
        <a:graphic>
          <a:graphicData uri="http://schemas.openxmlformats.org/drawingml/2006/table">
            <a:tbl>
              <a:tblPr/>
              <a:tblGrid>
                <a:gridCol w="1238259"/>
                <a:gridCol w="1238259"/>
                <a:gridCol w="1238259"/>
              </a:tblGrid>
              <a:tr h="3024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02/07/2012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09/07/2012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16/07/2012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23/07/2012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30/07/2012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048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06/08/2012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13/08/2012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20/08/2012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27/08/2012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024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07/09/2012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12/09/2012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2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17/09/2012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6048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24/09/20120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857752" y="1357298"/>
          <a:ext cx="3857652" cy="4536506"/>
        </p:xfrm>
        <a:graphic>
          <a:graphicData uri="http://schemas.openxmlformats.org/drawingml/2006/table">
            <a:tbl>
              <a:tblPr/>
              <a:tblGrid>
                <a:gridCol w="1285884"/>
                <a:gridCol w="1285884"/>
                <a:gridCol w="1285884"/>
              </a:tblGrid>
              <a:tr h="34896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01/10/2012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08/10/2012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15/10/2012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22/10/2012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29/10/2012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489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26/11/2012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89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DICIEMBRE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03/12/2012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11/12/2012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17/12/2012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26/12/2012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30997" y="345430"/>
            <a:ext cx="8145459" cy="861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81</a:t>
            </a:r>
            <a:r>
              <a:rPr lang="es-ES" sz="2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SESIONES ORDINARIAS </a:t>
            </a:r>
          </a:p>
          <a:p>
            <a:pPr algn="ctr"/>
            <a:r>
              <a:rPr lang="es-ES" sz="2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ENERO 2012 – JULIO 2013</a:t>
            </a:r>
            <a:endParaRPr lang="es-ES" sz="25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00100" y="1285860"/>
          <a:ext cx="3600400" cy="4896540"/>
        </p:xfrm>
        <a:graphic>
          <a:graphicData uri="http://schemas.openxmlformats.org/drawingml/2006/table">
            <a:tbl>
              <a:tblPr/>
              <a:tblGrid>
                <a:gridCol w="892662"/>
                <a:gridCol w="1353869"/>
                <a:gridCol w="1353869"/>
              </a:tblGrid>
              <a:tr h="2448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SESIONES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ORDINARIAS 2013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SESIÓN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03/01/2013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70/01/2013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14/01/2013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17/01/2013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21/01/2013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30/01/2013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05/02/2013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13/02/2013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25/02/2013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48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04/03/2013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11/03/2013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482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01/04/2013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03/04/2013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08/04/2013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15/04/2013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22/04/2013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44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29/04/2013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72066" y="1428736"/>
          <a:ext cx="3714775" cy="4680516"/>
        </p:xfrm>
        <a:graphic>
          <a:graphicData uri="http://schemas.openxmlformats.org/drawingml/2006/table">
            <a:tbl>
              <a:tblPr/>
              <a:tblGrid>
                <a:gridCol w="921019"/>
                <a:gridCol w="874455"/>
                <a:gridCol w="1919301"/>
              </a:tblGrid>
              <a:tr h="3900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06/05/2013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14/05/2013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20/05/2013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27/05/2013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900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03/06/2013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10/06/2013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17/06/2013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24/06/2013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900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01/07/2012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11/07/2013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18/07/2013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9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25/07/2013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30997" y="345430"/>
            <a:ext cx="81454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s-ES" sz="25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81</a:t>
            </a:r>
            <a:r>
              <a:rPr lang="es-ES" sz="2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SESIONES ORDINARIAS </a:t>
            </a:r>
          </a:p>
          <a:p>
            <a:pPr algn="ctr"/>
            <a:r>
              <a:rPr lang="es-ES" sz="2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ENERO 2012 – JULIO 2013</a:t>
            </a:r>
            <a:endParaRPr lang="es-ES" sz="25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4525963"/>
          </a:xfrm>
        </p:spPr>
        <p:txBody>
          <a:bodyPr/>
          <a:lstStyle/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Sra. Digna Magdalena  Mendoza García	PRESIDENTA	</a:t>
            </a:r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Sr.  Víctor Hugo Mieles Mieles	</a:t>
            </a:r>
          </a:p>
          <a:p>
            <a:pPr algn="ctr"/>
            <a:r>
              <a:rPr lang="es-ES_tradnl" dirty="0" smtClean="0"/>
              <a:t>MIEMBRO PRINCIPAL DE LA COMISIÓN</a:t>
            </a:r>
          </a:p>
          <a:p>
            <a:pPr algn="ctr">
              <a:buNone/>
            </a:pPr>
            <a:r>
              <a:rPr lang="es-ES_tradnl" dirty="0" smtClean="0"/>
              <a:t>	</a:t>
            </a:r>
          </a:p>
          <a:p>
            <a:pPr algn="ctr"/>
            <a:r>
              <a:rPr lang="es-ES_tradnl" dirty="0" smtClean="0"/>
              <a:t>	Sra. Elizabeth Olivo Briones	MIEMBRO PRINCIPAL DE LA COMISIÓN	</a:t>
            </a:r>
          </a:p>
          <a:p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35730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COMISIÓN DE PLANIFICACIÓN Y PRESUPUESTO</a:t>
            </a:r>
            <a:endParaRPr lang="es-ES_tradn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Comisiones a las que pertenezco</a:t>
            </a:r>
            <a:endParaRPr kumimoji="0" lang="es-ES_tradnl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1538" y="1785926"/>
            <a:ext cx="7072362" cy="3416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es-ES_tradnl" sz="2400" b="1" dirty="0" smtClean="0"/>
          </a:p>
          <a:p>
            <a:pPr algn="ctr"/>
            <a:r>
              <a:rPr lang="es-ES_tradnl" sz="2400" b="1" dirty="0" smtClean="0"/>
              <a:t>Sr. Jacinto Benjamín Zamora Rivera</a:t>
            </a:r>
          </a:p>
          <a:p>
            <a:pPr algn="ctr"/>
            <a:r>
              <a:rPr lang="es-ES_tradnl" sz="2400" b="1" dirty="0" smtClean="0"/>
              <a:t>PRESIDENTE DE LA COMISIÓN</a:t>
            </a:r>
          </a:p>
          <a:p>
            <a:pPr algn="ctr"/>
            <a:r>
              <a:rPr lang="es-ES_tradnl" sz="2400" b="1" dirty="0" smtClean="0"/>
              <a:t>	</a:t>
            </a:r>
          </a:p>
          <a:p>
            <a:pPr algn="ctr"/>
            <a:r>
              <a:rPr lang="es-ES_tradnl" sz="2400" b="1" dirty="0" smtClean="0"/>
              <a:t>Sra. Bernizi Elizabeth Olivo Briones	</a:t>
            </a:r>
          </a:p>
          <a:p>
            <a:pPr algn="ctr"/>
            <a:r>
              <a:rPr lang="es-ES_tradnl" sz="2400" b="1" dirty="0" smtClean="0"/>
              <a:t>MIEMBRO PRINCIPAL DE LA COMISIÓN</a:t>
            </a:r>
          </a:p>
          <a:p>
            <a:pPr algn="ctr"/>
            <a:r>
              <a:rPr lang="es-ES_tradnl" sz="2400" b="1" dirty="0" smtClean="0"/>
              <a:t>	</a:t>
            </a:r>
          </a:p>
          <a:p>
            <a:pPr algn="ctr"/>
            <a:r>
              <a:rPr lang="es-ES_tradnl" sz="2400" b="1" dirty="0" smtClean="0"/>
              <a:t>   Sra</a:t>
            </a:r>
            <a:r>
              <a:rPr lang="es-ES_tradnl" sz="2400" b="1" dirty="0" smtClean="0"/>
              <a:t>. Digna Magdalena  Mendoza García	</a:t>
            </a:r>
          </a:p>
          <a:p>
            <a:pPr algn="ctr"/>
            <a:r>
              <a:rPr lang="es-ES_tradnl" sz="2400" b="1" dirty="0" smtClean="0"/>
              <a:t>    MIEMBRO </a:t>
            </a:r>
            <a:r>
              <a:rPr lang="es-ES_tradnl" sz="2400" b="1" dirty="0" smtClean="0"/>
              <a:t>PRINCIPAL DE LA COMISIÓN</a:t>
            </a:r>
            <a:r>
              <a:rPr lang="es-ES_tradnl" dirty="0" smtClean="0"/>
              <a:t>	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400" dirty="0" smtClean="0"/>
              <a:t>COMISIÓN DE MESA</a:t>
            </a:r>
            <a:r>
              <a:rPr lang="es-ES_tradnl" sz="3600" dirty="0" smtClean="0"/>
              <a:t>	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s-ES_tradnl" dirty="0" smtClean="0"/>
              <a:t>Sra. Bernizi Elizabeth Olivo Briones	PRESIDENTA DE LA COMISIÓN</a:t>
            </a:r>
          </a:p>
          <a:p>
            <a:pPr algn="ctr"/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	Sr.  Víctor Hugo Mieles </a:t>
            </a:r>
            <a:r>
              <a:rPr lang="es-ES_tradnl" dirty="0" err="1" smtClean="0"/>
              <a:t>Mieles</a:t>
            </a:r>
            <a:r>
              <a:rPr lang="es-ES_tradnl" dirty="0" smtClean="0"/>
              <a:t>	</a:t>
            </a:r>
          </a:p>
          <a:p>
            <a:pPr algn="ctr">
              <a:buNone/>
            </a:pPr>
            <a:r>
              <a:rPr lang="es-ES_tradnl" dirty="0" smtClean="0"/>
              <a:t>MIEMBRO PRINCIPAL DE LA </a:t>
            </a:r>
            <a:r>
              <a:rPr lang="es-ES_tradnl" dirty="0" smtClean="0"/>
              <a:t>CMISIÓN</a:t>
            </a:r>
          </a:p>
          <a:p>
            <a:pPr algn="ctr">
              <a:buNone/>
            </a:pPr>
            <a:r>
              <a:rPr lang="es-ES_tradnl" dirty="0" smtClean="0"/>
              <a:t>	</a:t>
            </a:r>
          </a:p>
          <a:p>
            <a:pPr algn="ctr">
              <a:buNone/>
            </a:pPr>
            <a:r>
              <a:rPr lang="es-ES_tradnl" dirty="0" smtClean="0"/>
              <a:t>Sra</a:t>
            </a:r>
            <a:r>
              <a:rPr lang="es-ES_tradnl" dirty="0" smtClean="0"/>
              <a:t>. Digna Magdalena  Mendoza García	MIEMBRO PRINCIPAL DE LA COMISIÓN	</a:t>
            </a:r>
          </a:p>
          <a:p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COMISIÓN DE IGUALDAD Y GÉNERO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303</TotalTime>
  <Words>775</Words>
  <Application>Microsoft Office PowerPoint</Application>
  <PresentationFormat>Presentación en pantalla (4:3)</PresentationFormat>
  <Paragraphs>299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Concurrencia</vt:lpstr>
      <vt:lpstr>RENDICIÓN DE CUENTAS </vt:lpstr>
      <vt:lpstr>2012-2013</vt:lpstr>
      <vt:lpstr>Diapositiva 3</vt:lpstr>
      <vt:lpstr>Diapositiva 4</vt:lpstr>
      <vt:lpstr>Diapositiva 5</vt:lpstr>
      <vt:lpstr>Diapositiva 6</vt:lpstr>
      <vt:lpstr>COMISIÓN DE PLANIFICACIÓN Y PRESUPUESTO</vt:lpstr>
      <vt:lpstr>COMISIÓN DE MESA </vt:lpstr>
      <vt:lpstr>COMISIÓN DE IGUALDAD Y GÉNERO</vt:lpstr>
      <vt:lpstr>COMISIÓN DE FISCALIZACIÓN Y OBRAS PÚBLICAS </vt:lpstr>
      <vt:lpstr>13 SESIONES EXTRAORDINARIAS ENERO 2012 – JULIO 2013</vt:lpstr>
      <vt:lpstr>conclusiones</vt:lpstr>
      <vt:lpstr>Diapositiva 13</vt:lpstr>
      <vt:lpstr>Diapositiva 14</vt:lpstr>
      <vt:lpstr>Diapositiva 15</vt:lpstr>
      <vt:lpstr>PARTICIPACIÓN EN EVENTOS SOCIALES DEL PROGRAMA DE FORTALECIMEINTO DE CAPACIDADES LOCALES EN EL CANTÓN OLMEDO </vt:lpstr>
      <vt:lpstr>ASAMBLEAS AMUME</vt:lpstr>
      <vt:lpstr>SOCIALIZACIÓN DEL PROYECTO OLMEDO - COLIMES</vt:lpstr>
      <vt:lpstr>SESIONES ORDINARIAS Y EXTRAORDINARIAS DE CONCEJO MUNICIPAL</vt:lpstr>
      <vt:lpstr>Diapositiva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</dc:title>
  <dc:creator>user</dc:creator>
  <cp:lastModifiedBy>cooperacion</cp:lastModifiedBy>
  <cp:revision>31</cp:revision>
  <dcterms:created xsi:type="dcterms:W3CDTF">2013-08-13T01:04:43Z</dcterms:created>
  <dcterms:modified xsi:type="dcterms:W3CDTF">2014-05-12T16:59:02Z</dcterms:modified>
</cp:coreProperties>
</file>